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37d12311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37d12311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137d123117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137d123117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37d123117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37d123117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137d123117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137d12311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137d123117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137d123117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137d123117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137d12311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137d123117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137d123117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37d12311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137d12311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37d123117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137d123117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137d123117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137d123117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file/d/1ql0Ey9i8KAt-j75U3r5Hn3CHizv_E32I/view?usp=drivesdk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733 - DATA MINING ASSIGNMENT 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Members :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Sakshi Menghani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Neil Kamlesh Advani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Vidhi Panchal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Lassaya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Summary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29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 and dynamic dashboards are powerful tools that help us make sense of complex datasets and communicate insights more effectively. Here are some benefits of visualization and dynamic dashboards:</a:t>
            </a:r>
            <a:b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Provides a clear understanding of data: Visualization makes it easier to understand complex datasets and identify patterns, trends, and outliers.</a:t>
            </a:r>
            <a:b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Improves decision-making: With a clear understanding of the data, decision-makers can make informed decisions more quickly.</a:t>
            </a:r>
            <a:b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Enables real-time monitoring: Dynamic dashboards allow for real-time monitoring of key performance indicators, enabling teams to quickly identify and respond to changes in data.</a:t>
            </a:r>
            <a:b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The interesting fact about the design of dashboard is that the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every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so detailed that </a:t>
            </a: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 instance, finding total number of crime types over a month or finding the highest number of crime happened in a specific week of a month can be seen by interacting accordingly. 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29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44465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29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855525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Overall crime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incidents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over all geo-locations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0225"/>
            <a:ext cx="8666598" cy="408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4294967295"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Total Crime incidents in the year 2020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Following graph represents 1000 crime incidents in the year 2020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50" y="1253025"/>
            <a:ext cx="8761948" cy="389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0"/>
            <a:ext cx="8520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Distribution of total crime incidents over months 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Following graph represents 276 </a:t>
            </a: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incidents in January and 724 incidents in February </a:t>
            </a: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00" y="1017725"/>
            <a:ext cx="8934600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0" y="78300"/>
            <a:ext cx="8832300" cy="9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Distribution of Total Crime Incidents over a week</a:t>
            </a:r>
            <a:b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Following graph represents the highest and lowest 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incidents by week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Following 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00" y="1069500"/>
            <a:ext cx="8927002" cy="40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70350" y="98025"/>
            <a:ext cx="8761800" cy="4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Following</a:t>
            </a: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 graph represents t</a:t>
            </a: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otal number of Crime Types in a year highest and lowest number of crime types can be seen 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50" y="1041525"/>
            <a:ext cx="9003325" cy="410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199475" y="6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Following graph represents the total number of Crime Types over Months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0302"/>
            <a:ext cx="9144003" cy="4540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0" y="68925"/>
            <a:ext cx="9094200" cy="9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Following graph represents the d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istribution of different types of crimes over Day-of-Week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0224"/>
            <a:ext cx="9144003" cy="365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Tableau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Dashboard Link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098934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https://drive.google.com/file/d/1ql0Ey9i8KAt-j75U3r5Hn3CHizv_E32I/view?usp=drivesdk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